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6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33DB83A-4110-4D67-88E4-F75B3F457C0E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E41FA93-2CCA-474C-B053-19C469B7DCC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7767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B83A-4110-4D67-88E4-F75B3F457C0E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FA93-2CCA-474C-B053-19C469B7D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99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B83A-4110-4D67-88E4-F75B3F457C0E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FA93-2CCA-474C-B053-19C469B7D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1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B83A-4110-4D67-88E4-F75B3F457C0E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FA93-2CCA-474C-B053-19C469B7D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7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33DB83A-4110-4D67-88E4-F75B3F457C0E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E41FA93-2CCA-474C-B053-19C469B7DCC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494909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B83A-4110-4D67-88E4-F75B3F457C0E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FA93-2CCA-474C-B053-19C469B7D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868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B83A-4110-4D67-88E4-F75B3F457C0E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FA93-2CCA-474C-B053-19C469B7D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270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B83A-4110-4D67-88E4-F75B3F457C0E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FA93-2CCA-474C-B053-19C469B7D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98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B83A-4110-4D67-88E4-F75B3F457C0E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FA93-2CCA-474C-B053-19C469B7D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5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33DB83A-4110-4D67-88E4-F75B3F457C0E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4E41FA93-2CCA-474C-B053-19C469B7DCC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80862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33DB83A-4110-4D67-88E4-F75B3F457C0E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4E41FA93-2CCA-474C-B053-19C469B7D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13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33DB83A-4110-4D67-88E4-F75B3F457C0E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E41FA93-2CCA-474C-B053-19C469B7DCC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287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Seam Carving – Graphics Programming Assignment 05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Akarsh Kumar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5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Used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880" y="1293492"/>
            <a:ext cx="7311820" cy="5332934"/>
          </a:xfrm>
        </p:spPr>
      </p:pic>
    </p:spTree>
    <p:extLst>
      <p:ext uri="{BB962C8B-B14F-4D97-AF65-F5344CB8AC3E}">
        <p14:creationId xmlns:p14="http://schemas.microsoft.com/office/powerpoint/2010/main" val="1384534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6903" y="2295526"/>
            <a:ext cx="4520472" cy="4267198"/>
          </a:xfrm>
        </p:spPr>
        <p:txBody>
          <a:bodyPr>
            <a:normAutofit/>
          </a:bodyPr>
          <a:lstStyle/>
          <a:p>
            <a:r>
              <a:rPr lang="en-US" dirty="0" smtClean="0"/>
              <a:t>Vertical and Horizontal edge detection kernels used on image</a:t>
            </a:r>
          </a:p>
          <a:p>
            <a:r>
              <a:rPr lang="en-US" dirty="0" smtClean="0"/>
              <a:t>Results were combined using a Pythagorean combination technique because it is a natural and distributive way to combine two transformed images</a:t>
            </a:r>
          </a:p>
          <a:p>
            <a:r>
              <a:rPr lang="en-US" dirty="0" smtClean="0"/>
              <a:t>Code: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 err="1"/>
              <a:t>Iy</a:t>
            </a:r>
            <a:r>
              <a:rPr lang="en-US" dirty="0"/>
              <a:t>=cv2.filter2D(</a:t>
            </a:r>
            <a:r>
              <a:rPr lang="en-US" dirty="0" err="1"/>
              <a:t>img</a:t>
            </a:r>
            <a:r>
              <a:rPr lang="en-US" dirty="0"/>
              <a:t>*1.0,-1,edge_kernel)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 smtClean="0"/>
              <a:t>Ix=cv2.filter2D(</a:t>
            </a:r>
            <a:r>
              <a:rPr lang="en-US" dirty="0" err="1" smtClean="0"/>
              <a:t>img</a:t>
            </a:r>
            <a:r>
              <a:rPr lang="en-US" dirty="0" smtClean="0"/>
              <a:t>*1.0, 1,edge_kernel.T</a:t>
            </a:r>
            <a:r>
              <a:rPr lang="en-US" dirty="0"/>
              <a:t>)</a:t>
            </a:r>
            <a:endParaRPr lang="en-US" dirty="0" smtClean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I=(Ix*</a:t>
            </a:r>
            <a:r>
              <a:rPr lang="en-US" dirty="0" err="1"/>
              <a:t>Ix+Iy</a:t>
            </a:r>
            <a:r>
              <a:rPr lang="en-US" dirty="0"/>
              <a:t>*</a:t>
            </a:r>
            <a:r>
              <a:rPr lang="en-US" dirty="0" err="1"/>
              <a:t>Iy</a:t>
            </a:r>
            <a:r>
              <a:rPr lang="en-US" dirty="0"/>
              <a:t>)**.5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5" y="1990725"/>
            <a:ext cx="6268527" cy="4571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05675" y="1378623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pic_1_a.png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644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00176"/>
            <a:ext cx="3244122" cy="3593591"/>
          </a:xfrm>
        </p:spPr>
        <p:txBody>
          <a:bodyPr/>
          <a:lstStyle/>
          <a:p>
            <a:r>
              <a:rPr lang="en-US" dirty="0" smtClean="0"/>
              <a:t>Dynamic Programming was used to find the values to place optimal seams vertically and horizontally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75" y="1128451"/>
            <a:ext cx="4992539" cy="3641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64" y="3000374"/>
            <a:ext cx="4992539" cy="3641348"/>
          </a:xfrm>
          <a:prstGeom prst="rect">
            <a:avLst/>
          </a:prstGeom>
        </p:spPr>
      </p:pic>
      <p:pic>
        <p:nvPicPr>
          <p:cNvPr id="1026" name="Picture 2" descr="DynamicProgrammingLeastEnergyPath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064" y="5012946"/>
            <a:ext cx="38004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153525" y="599328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pic_1_b.png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24350" y="2636525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pic_1_b_hor.png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003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Vertical Seam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14451"/>
            <a:ext cx="3625122" cy="3593591"/>
          </a:xfrm>
        </p:spPr>
        <p:txBody>
          <a:bodyPr/>
          <a:lstStyle/>
          <a:p>
            <a:r>
              <a:rPr lang="en-US" dirty="0" smtClean="0"/>
              <a:t>Vertical seam found using smallest values in the dynamic maps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17" y="153771"/>
            <a:ext cx="4054903" cy="2957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16" y="3574275"/>
            <a:ext cx="4054903" cy="2957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73" y="2806583"/>
            <a:ext cx="4054903" cy="2957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07488" y="1314451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pic_1_c_0.png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07489" y="6077213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pic_1_c_1.png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07064" y="5840891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pic_1_c_2.png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261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Removed Vertical Seams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141" y="1128451"/>
            <a:ext cx="3668909" cy="26784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39" y="3958612"/>
            <a:ext cx="3500456" cy="267840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51678" y="1476376"/>
            <a:ext cx="4120422" cy="3593591"/>
          </a:xfrm>
        </p:spPr>
        <p:txBody>
          <a:bodyPr/>
          <a:lstStyle/>
          <a:p>
            <a:r>
              <a:rPr lang="en-US" dirty="0" smtClean="0"/>
              <a:t>1 and 50 vertical seams were removed: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40626" y="2282987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pic_1_d.png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40625" y="5221723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pic_1_e.png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041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353" y="235849"/>
            <a:ext cx="10178322" cy="1492132"/>
          </a:xfrm>
        </p:spPr>
        <p:txBody>
          <a:bodyPr/>
          <a:lstStyle/>
          <a:p>
            <a:r>
              <a:rPr lang="en-US" dirty="0" smtClean="0"/>
              <a:t>First Horizontal Seam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686" y="3733639"/>
            <a:ext cx="3980368" cy="2903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146" y="3247816"/>
            <a:ext cx="3980368" cy="2903112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686" y="293956"/>
            <a:ext cx="3996012" cy="2914522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139157" y="1266827"/>
            <a:ext cx="3625122" cy="1362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Horizontal seam found using smallest values in the dynamic maps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40839" y="1314451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pic_2_a_0.png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40838" y="6150928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pic_2_a_1.png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74642" y="2839146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pic_2_a_2.png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865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9330597" cy="1492132"/>
          </a:xfrm>
        </p:spPr>
        <p:txBody>
          <a:bodyPr/>
          <a:lstStyle/>
          <a:p>
            <a:r>
              <a:rPr lang="en-US" dirty="0" smtClean="0"/>
              <a:t>Removed Horizontal Seams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4736" y="1366715"/>
            <a:ext cx="2996472" cy="3593591"/>
          </a:xfrm>
        </p:spPr>
        <p:txBody>
          <a:bodyPr/>
          <a:lstStyle/>
          <a:p>
            <a:r>
              <a:rPr lang="en-US" dirty="0" smtClean="0"/>
              <a:t>50 horizontal seams were removed: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653" y="3376622"/>
            <a:ext cx="4645830" cy="3175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36" y="3163510"/>
            <a:ext cx="4645830" cy="33884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6551" y="2609512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00854" y="2794178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pic_2_b.png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323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Retargeted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379" y="1364664"/>
            <a:ext cx="2120172" cy="3593591"/>
          </a:xfrm>
        </p:spPr>
        <p:txBody>
          <a:bodyPr/>
          <a:lstStyle/>
          <a:p>
            <a:r>
              <a:rPr lang="en-US" dirty="0" smtClean="0"/>
              <a:t>Repeated seam removals were used the change the dimensions of the </a:t>
            </a:r>
            <a:r>
              <a:rPr lang="en-US" dirty="0" smtClean="0"/>
              <a:t>image</a:t>
            </a:r>
          </a:p>
          <a:p>
            <a:r>
              <a:rPr lang="en-US" dirty="0" smtClean="0"/>
              <a:t>Image started from a dimension of 1090x795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970" y="1401679"/>
            <a:ext cx="1790850" cy="1343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82" y="210885"/>
            <a:ext cx="1790850" cy="1790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895" y="3615117"/>
            <a:ext cx="3581702" cy="2686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059" y="2705726"/>
            <a:ext cx="3581701" cy="35817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70982" y="2028476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pic_3_b_1.png (320x320)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91575" y="6318188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pic_3_b_3.png (640x640)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47215" y="2744817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pic_3_b_0.png (320x240)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47215" y="6304600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pic_3_b_2.png (640x480)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998671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B2F36"/>
      </a:dk2>
      <a:lt2>
        <a:srgbClr val="F3F3F2"/>
      </a:lt2>
      <a:accent1>
        <a:srgbClr val="A38D51"/>
      </a:accent1>
      <a:accent2>
        <a:srgbClr val="5A3D40"/>
      </a:accent2>
      <a:accent3>
        <a:srgbClr val="5D988C"/>
      </a:accent3>
      <a:accent4>
        <a:srgbClr val="A85752"/>
      </a:accent4>
      <a:accent5>
        <a:srgbClr val="809A67"/>
      </a:accent5>
      <a:accent6>
        <a:srgbClr val="67645A"/>
      </a:accent6>
      <a:hlink>
        <a:srgbClr val="5D988C"/>
      </a:hlink>
      <a:folHlink>
        <a:srgbClr val="8467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9E77EDF1-0821-4215-BD6E-A2D49F02550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39</TotalTime>
  <Words>171</Words>
  <Application>Microsoft Office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Gill Sans MT</vt:lpstr>
      <vt:lpstr>Impact</vt:lpstr>
      <vt:lpstr>Badge</vt:lpstr>
      <vt:lpstr>Seam Carving – Graphics Programming Assignment 05</vt:lpstr>
      <vt:lpstr>Image Used</vt:lpstr>
      <vt:lpstr>Energy Map</vt:lpstr>
      <vt:lpstr>Dynamic Programming</vt:lpstr>
      <vt:lpstr>First Vertical Seam</vt:lpstr>
      <vt:lpstr>Removed Vertical Seams</vt:lpstr>
      <vt:lpstr>First Horizontal Seam</vt:lpstr>
      <vt:lpstr>Removed Horizontal Seams</vt:lpstr>
      <vt:lpstr>Retargeted Images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Akarsh Kumar</dc:creator>
  <cp:lastModifiedBy>Akarsh Kumar</cp:lastModifiedBy>
  <cp:revision>8</cp:revision>
  <dcterms:created xsi:type="dcterms:W3CDTF">2018-04-02T02:40:20Z</dcterms:created>
  <dcterms:modified xsi:type="dcterms:W3CDTF">2018-04-02T04:47:05Z</dcterms:modified>
</cp:coreProperties>
</file>